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2" r:id="rId7"/>
    <p:sldId id="259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6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5918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37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94173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0155871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633708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529726722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8264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3091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0885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163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840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480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7790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8326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B89AD-155C-4B93-B2DC-91F8F7BBB129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A34D49-D328-403D-9C04-3EF8980648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275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224870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Приложение викторина </a:t>
            </a:r>
            <a:r>
              <a:rPr lang="en-US" dirty="0" smtClean="0"/>
              <a:t>QUIZ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Сделал Силин Михаил</a:t>
            </a:r>
          </a:p>
          <a:p>
            <a:r>
              <a:rPr lang="ru-RU" dirty="0" smtClean="0"/>
              <a:t>Преподаватель Кольченко Евгений Анатольевич</a:t>
            </a:r>
          </a:p>
          <a:p>
            <a:r>
              <a:rPr lang="ru-RU" dirty="0" smtClean="0"/>
              <a:t>Площадка ВГУ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9666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03.06.2022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Цели и задачи</a:t>
            </a:r>
            <a:endParaRPr lang="ru-RU" sz="4000" dirty="0"/>
          </a:p>
        </p:txBody>
      </p:sp>
      <p:sp>
        <p:nvSpPr>
          <p:cNvPr id="2" name="TextBox 1"/>
          <p:cNvSpPr txBox="1"/>
          <p:nvPr/>
        </p:nvSpPr>
        <p:spPr>
          <a:xfrm>
            <a:off x="1077362" y="1711105"/>
            <a:ext cx="8824403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/>
              <a:t>Цель:</a:t>
            </a:r>
            <a:endParaRPr lang="ru-RU" b="1" dirty="0" smtClean="0"/>
          </a:p>
          <a:p>
            <a:r>
              <a:rPr lang="ru-RU" sz="2000" dirty="0" smtClean="0"/>
              <a:t>Показать чему я научился в </a:t>
            </a:r>
            <a:r>
              <a:rPr lang="en-US" sz="2000" dirty="0" smtClean="0"/>
              <a:t>IT </a:t>
            </a:r>
            <a:r>
              <a:rPr lang="ru-RU" sz="2000" dirty="0" smtClean="0"/>
              <a:t>школе </a:t>
            </a:r>
            <a:r>
              <a:rPr lang="en-US" sz="2000" dirty="0" smtClean="0"/>
              <a:t>SAMSUNG</a:t>
            </a:r>
            <a:r>
              <a:rPr lang="ru-RU" sz="2000" dirty="0" smtClean="0"/>
              <a:t>, сделав приложение викторину</a:t>
            </a:r>
          </a:p>
          <a:p>
            <a:endParaRPr lang="ru-RU" sz="2000" dirty="0"/>
          </a:p>
          <a:p>
            <a:endParaRPr lang="ru-RU" dirty="0" smtClean="0"/>
          </a:p>
          <a:p>
            <a:r>
              <a:rPr lang="ru-RU" sz="2800" b="1" dirty="0" smtClean="0"/>
              <a:t>Задачи:</a:t>
            </a:r>
            <a:endParaRPr lang="ru-RU" b="1" dirty="0" smtClean="0"/>
          </a:p>
          <a:p>
            <a:r>
              <a:rPr lang="ru-RU" sz="2000" dirty="0" smtClean="0"/>
              <a:t>Изучить язык программирования </a:t>
            </a:r>
            <a:r>
              <a:rPr lang="en-US" sz="2000" dirty="0" smtClean="0"/>
              <a:t>Java</a:t>
            </a:r>
            <a:endParaRPr lang="ru-RU" sz="2000" dirty="0" smtClean="0"/>
          </a:p>
          <a:p>
            <a:r>
              <a:rPr lang="ru-RU" sz="2000" dirty="0" smtClean="0"/>
              <a:t>Разработать приложение </a:t>
            </a:r>
            <a:r>
              <a:rPr lang="en-US" sz="2000" dirty="0" smtClean="0"/>
              <a:t>QUIZ</a:t>
            </a:r>
            <a:r>
              <a:rPr lang="en-US" dirty="0" smtClean="0"/>
              <a:t> 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82278072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03.06.2022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Autofit/>
          </a:bodyPr>
          <a:lstStyle/>
          <a:p>
            <a:r>
              <a:rPr lang="ru-RU" sz="3800" dirty="0" smtClean="0"/>
              <a:t>Вид со стороны пользователя</a:t>
            </a:r>
            <a:endParaRPr lang="ru-RU" sz="3800" dirty="0"/>
          </a:p>
        </p:txBody>
      </p:sp>
      <p:pic>
        <p:nvPicPr>
          <p:cNvPr id="6" name="Видео для защиты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44698" y="1276962"/>
            <a:ext cx="2352479" cy="510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56823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03.06.2022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Техническая часть</a:t>
            </a:r>
            <a:endParaRPr lang="ru-RU" sz="4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338" y="1061304"/>
            <a:ext cx="5189805" cy="531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13925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03.06.2022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Планы на будущее</a:t>
            </a:r>
            <a:endParaRPr lang="ru-RU" sz="4000" dirty="0"/>
          </a:p>
        </p:txBody>
      </p:sp>
      <p:sp>
        <p:nvSpPr>
          <p:cNvPr id="2" name="TextBox 1"/>
          <p:cNvSpPr txBox="1"/>
          <p:nvPr/>
        </p:nvSpPr>
        <p:spPr>
          <a:xfrm>
            <a:off x="1376126" y="1946495"/>
            <a:ext cx="5922840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Сделать больше уровней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Новый режим, со временем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Сделать более приятный дизайн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Добавление системы фиксации рекордов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848217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xmlns="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68505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73</Words>
  <Application>Microsoft Office PowerPoint</Application>
  <PresentationFormat>Широкоэкранный</PresentationFormat>
  <Paragraphs>32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Презентация PowerPoint</vt:lpstr>
      <vt:lpstr>Приложение викторина QUIZ</vt:lpstr>
      <vt:lpstr>Цели и задачи</vt:lpstr>
      <vt:lpstr>Вид со стороны пользователя</vt:lpstr>
      <vt:lpstr>Техническая часть</vt:lpstr>
      <vt:lpstr>Планы на будущее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Михаил Силин</dc:creator>
  <cp:lastModifiedBy>Михаил Силин</cp:lastModifiedBy>
  <cp:revision>11</cp:revision>
  <dcterms:created xsi:type="dcterms:W3CDTF">2022-06-03T18:19:43Z</dcterms:created>
  <dcterms:modified xsi:type="dcterms:W3CDTF">2022-06-03T21:37:12Z</dcterms:modified>
</cp:coreProperties>
</file>

<file path=docProps/thumbnail.jpeg>
</file>